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9.jpg"/><Relationship Id="rId6" Type="http://schemas.openxmlformats.org/officeDocument/2006/relationships/image" Target="../media/image8.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Спочатку дуже тонкий шар світла</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Дайте йому висохнути, потім додайте світло-сірі</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Дайте йому висохнути, потім додайте темно-сірі</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Потім додайте найтемніші сірі</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Еталонне зображення</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Розфарбуйте тут</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Основи акварельного живопису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Акварель найкраще працює, коли ви малюєте від світлого до темного. Це навпаки малювання. Цей робочий аркуш допоможе вам побачити різні форми світла і темряви в об’єктах. Якщо це ваш перший раз, просто використовуйте тонкі шари одного кольору. В іншому випадку спробуйте перейти від теплого кольору, як-от світло-помаранчевий, до холодного кольору, як-от темно-фіолетовий.</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Основи акварельного живопису - помаранчевий</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Акварель найкраще працює, коли ви малюєте від світлого до темного. Це навпаки малювання. Цей робочий аркуш допоможе вам побачити різні форми світлого й темного кольорів в об’єктах. Якщо це ваш перший раз, просто використовуйте тонкі шари одного кольору. В іншому випадку спробуйте перейти від теплого кольору, як-от світло-помаранчевий, до холодного кольору, як-от темно-фіолетовий.</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Спочатку дуже тонкий шар світла</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Дайте йому висохнути, потім додайте світло-сірі</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Еталонне зображення</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Розфарбуйте тут</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Дайте йому висохнути, потім додайте темно-сірі</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Потім додайте найтемніші сірі</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